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83" r:id="rId21"/>
    <p:sldId id="281" r:id="rId22"/>
    <p:sldId id="279" r:id="rId23"/>
    <p:sldId id="277" r:id="rId24"/>
    <p:sldId id="278" r:id="rId25"/>
    <p:sldId id="276" r:id="rId26"/>
    <p:sldId id="273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pen Sans SemiBold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40888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25717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Restaurant Consultancy Services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662B-4B16-4790-AAFF-74CEC1A4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822226"/>
            <a:ext cx="2290762" cy="143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580A5-E644-4E21-BB2D-52E8DF95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10" y="2209799"/>
            <a:ext cx="2785190" cy="2233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127DF-3FE1-483B-8C18-2B3512157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13" y="4251378"/>
            <a:ext cx="388143" cy="203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700" y="749588"/>
            <a:ext cx="861798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</a:t>
            </a:r>
            <a:r>
              <a:rPr lang="en-US" dirty="0" err="1"/>
              <a:t>Be_Nearest</a:t>
            </a:r>
            <a:r>
              <a:rPr lang="en-US" dirty="0"/>
              <a:t>(</a:t>
            </a:r>
            <a:r>
              <a:rPr lang="en-US" b="1" i="1" u="sng" dirty="0" err="1"/>
              <a:t>resId</a:t>
            </a:r>
            <a:r>
              <a:rPr lang="en-US" b="1" i="1" u="sng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2D073-4C78-424D-AFFA-685E616FE0D4}"/>
              </a:ext>
            </a:extLst>
          </p:cNvPr>
          <p:cNvSpPr txBox="1"/>
          <p:nvPr/>
        </p:nvSpPr>
        <p:spPr>
          <a:xfrm>
            <a:off x="6111986" y="2161311"/>
            <a:ext cx="2481945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3NF</a:t>
            </a:r>
          </a:p>
          <a:p>
            <a:pPr algn="ctr"/>
            <a:r>
              <a:rPr lang="en-US" dirty="0"/>
              <a:t>No multi-valued attributes</a:t>
            </a:r>
          </a:p>
          <a:p>
            <a:pPr algn="ctr"/>
            <a:r>
              <a:rPr lang="en-US" dirty="0"/>
              <a:t>No transitive dependencies</a:t>
            </a:r>
          </a:p>
          <a:p>
            <a:pPr algn="ctr"/>
            <a:r>
              <a:rPr lang="en-US" dirty="0"/>
              <a:t>No partial dependencies</a:t>
            </a: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63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36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8" y="2902087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Determine Restaurant Theme By City</a:t>
            </a:r>
            <a:endParaRPr dirty="0"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0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City Wise Top 3 Restaurant Themes</a:t>
            </a:r>
            <a:endParaRPr lang="en-IN" sz="18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Additional Observations - I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8F9F-FB69-4E13-B59B-D8E9623D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385"/>
            <a:ext cx="9144000" cy="239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46AF-E756-4C04-9594-A9F484C9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3651"/>
            <a:ext cx="9144000" cy="15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603457" y="3534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Consumer Queries</a:t>
            </a:r>
            <a:endParaRPr sz="4800" dirty="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613CE-87B9-444D-BE26-DCBCFC56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3" y="1578769"/>
            <a:ext cx="2368090" cy="356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A5045-AB5A-44F2-8509-D39628C4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49" y="1392794"/>
            <a:ext cx="2343013" cy="2174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936C93-0148-413F-9775-FD0570EA0DF3}"/>
              </a:ext>
            </a:extLst>
          </p:cNvPr>
          <p:cNvSpPr txBox="1"/>
          <p:nvPr/>
        </p:nvSpPr>
        <p:spPr>
          <a:xfrm>
            <a:off x="6285416" y="1679615"/>
            <a:ext cx="19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How much time will it take to reach this 7-Eleven from a 105 Campus Connector?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CCB8-4EAE-436F-B48B-6402FBDDA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8" y="1484709"/>
            <a:ext cx="2330322" cy="2174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B9DEB1-A801-4A6E-A31C-2BE4CD5A2B90}"/>
              </a:ext>
            </a:extLst>
          </p:cNvPr>
          <p:cNvSpPr txBox="1"/>
          <p:nvPr/>
        </p:nvSpPr>
        <p:spPr>
          <a:xfrm>
            <a:off x="1070474" y="1686759"/>
            <a:ext cx="1771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I want to see which UMD shuttle drops me at a 7-Eleven in College Park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How to reach a restaurant?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B019-C80F-42EE-B2C0-58B38047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41"/>
            <a:ext cx="9144000" cy="228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2C5F9-A39D-4C46-8F99-B85E77AB35C2}"/>
              </a:ext>
            </a:extLst>
          </p:cNvPr>
          <p:cNvSpPr txBox="1"/>
          <p:nvPr/>
        </p:nvSpPr>
        <p:spPr>
          <a:xfrm>
            <a:off x="7522369" y="633841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F2523-62E1-4B79-B048-43C91901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989"/>
            <a:ext cx="9144000" cy="1272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CD5EB-6CD7-4759-B994-58C52E869386}"/>
              </a:ext>
            </a:extLst>
          </p:cNvPr>
          <p:cNvSpPr txBox="1"/>
          <p:nvPr/>
        </p:nvSpPr>
        <p:spPr>
          <a:xfrm>
            <a:off x="7522368" y="3568989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Plans</a:t>
            </a:r>
            <a:endParaRPr dirty="0"/>
          </a:p>
        </p:txBody>
      </p: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699" y="1027538"/>
            <a:ext cx="8460825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Integration with the existing Next Bus App (upon approval)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Reflect restaurant rating better (using sentiment analysis, machine learning, clustering).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20400" y="1376587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20400" y="2210288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720400" y="3498850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with neighbouring restaurants nor too deserted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Food, etc)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Consumer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3" y="1391480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21075" y="21126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49" y="992490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63" y="3479006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 dirty="0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GB" sz="1800" b="1" dirty="0" err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 Link) </a:t>
            </a:r>
            <a:endParaRPr sz="1800" b="1" dirty="0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44056" y="3791700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6" y="2490724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5907" y="28095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7772401" y="1549900"/>
            <a:ext cx="1092994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cxnSpLocks/>
            <a:stCxn id="285" idx="2"/>
            <a:endCxn id="287" idx="0"/>
          </p:cNvCxnSpPr>
          <p:nvPr/>
        </p:nvCxnSpPr>
        <p:spPr>
          <a:xfrm flipH="1">
            <a:off x="6897550" y="1964200"/>
            <a:ext cx="1421348" cy="1323712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its nearest stop(lat2, long2), calculate the distance between them.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940</Words>
  <Application>Microsoft Office PowerPoint</Application>
  <PresentationFormat>On-screen Show (16:9)</PresentationFormat>
  <Paragraphs>188</Paragraphs>
  <Slides>26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Open Sans SemiBold</vt:lpstr>
      <vt:lpstr>Playfair Display</vt:lpstr>
      <vt:lpstr>Arial</vt:lpstr>
      <vt:lpstr>Lato</vt:lpstr>
      <vt:lpstr>Oswald</vt:lpstr>
      <vt:lpstr>Average</vt:lpstr>
      <vt:lpstr>Comic Sans MS</vt:lpstr>
      <vt:lpstr>Montserrat</vt:lpstr>
      <vt:lpstr>Open Sans</vt:lpstr>
      <vt:lpstr>Courier New</vt:lpstr>
      <vt:lpstr>Roboto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 By City</vt:lpstr>
      <vt:lpstr>IF Open at College Park</vt:lpstr>
      <vt:lpstr>Results</vt:lpstr>
      <vt:lpstr>Additional Observations - I</vt:lpstr>
      <vt:lpstr>Consumer Queries</vt:lpstr>
      <vt:lpstr>How to reach a restaurant?</vt:lpstr>
      <vt:lpstr>Future Plans</vt:lpstr>
      <vt:lpstr>Thank you</vt:lpstr>
      <vt:lpstr>Review Text Sentiment Analysis</vt:lpstr>
      <vt:lpstr>Filter for 10 recommended cities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44</cp:revision>
  <dcterms:modified xsi:type="dcterms:W3CDTF">2020-12-23T21:22:37Z</dcterms:modified>
</cp:coreProperties>
</file>